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0E255D-90B0-47AE-AC47-D4EF2A3FC4A7}" type="datetimeFigureOut">
              <a:rPr lang="es-ES" smtClean="0"/>
              <a:t>22/06/2012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447BD86-6F8F-4769-9395-F796D2A7BEB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400" dirty="0" smtClean="0"/>
              <a:t>Re-</a:t>
            </a:r>
            <a:r>
              <a:rPr lang="es-ES" sz="4400" dirty="0" err="1" smtClean="0"/>
              <a:t>birth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2400" dirty="0" smtClean="0"/>
              <a:t>Energy Drink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64088" y="455746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Integrantes:</a:t>
            </a:r>
          </a:p>
          <a:p>
            <a:r>
              <a:rPr lang="es-ES" dirty="0" smtClean="0"/>
              <a:t>-Branco Díaz</a:t>
            </a:r>
          </a:p>
          <a:p>
            <a:r>
              <a:rPr lang="es-ES" dirty="0" smtClean="0"/>
              <a:t>-Wilmen Challapa</a:t>
            </a:r>
          </a:p>
          <a:p>
            <a:r>
              <a:rPr lang="es-ES" dirty="0" smtClean="0"/>
              <a:t>-</a:t>
            </a:r>
            <a:r>
              <a:rPr lang="es-ES" dirty="0" err="1" smtClean="0"/>
              <a:t>Bastian</a:t>
            </a:r>
            <a:r>
              <a:rPr lang="es-ES" dirty="0" smtClean="0"/>
              <a:t> </a:t>
            </a:r>
            <a:r>
              <a:rPr lang="es-ES" dirty="0" err="1" smtClean="0"/>
              <a:t>Basaure</a:t>
            </a:r>
            <a:endParaRPr lang="es-ES" dirty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300192" y="6956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Profesor:</a:t>
            </a:r>
          </a:p>
          <a:p>
            <a:r>
              <a:rPr lang="es-ES" dirty="0" smtClean="0"/>
              <a:t>Juan Carlos Baeza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8881"/>
            <a:ext cx="905464" cy="92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36200" y="1217657"/>
            <a:ext cx="1455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Colegio Hispano</a:t>
            </a:r>
          </a:p>
          <a:p>
            <a:r>
              <a:rPr lang="es-ES" sz="1000" dirty="0"/>
              <a:t> </a:t>
            </a:r>
            <a:r>
              <a:rPr lang="es-ES" sz="1000" dirty="0" smtClean="0"/>
              <a:t>Británico  Iquique </a:t>
            </a:r>
            <a:endParaRPr lang="es-ES" sz="1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644008" y="603313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Curso: Segundo Medio B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9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NuESTRO OBJETIVO: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El objetivo de nuestra empresa es crear una bebida energética innovadora , que ayude a las personas a revitalizarse,  re-hidratarse  y re- energizarse en </a:t>
            </a:r>
            <a:r>
              <a:rPr lang="es-ES" sz="2000" dirty="0"/>
              <a:t>l</a:t>
            </a:r>
            <a:r>
              <a:rPr lang="es-ES" sz="2000" dirty="0" smtClean="0"/>
              <a:t>os </a:t>
            </a:r>
            <a:r>
              <a:rPr lang="es-ES" sz="2000" dirty="0" smtClean="0"/>
              <a:t>momentos de máximo esfuerzo, todo esto con fines de lucro.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60130"/>
            <a:ext cx="5112568" cy="375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0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Producto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dirty="0" smtClean="0"/>
              <a:t>Nuestro producto como ya habíamos mencionado antes es una serie de bebida energéticas  entre ellas estará  las versiones:</a:t>
            </a:r>
          </a:p>
          <a:p>
            <a:pPr algn="just"/>
            <a:r>
              <a:rPr lang="es-ES" sz="2000" dirty="0" smtClean="0"/>
              <a:t>-Normal:                                                       </a:t>
            </a:r>
          </a:p>
          <a:p>
            <a:pPr algn="just"/>
            <a:r>
              <a:rPr lang="es-ES" sz="2000" dirty="0" smtClean="0"/>
              <a:t>-Zero: </a:t>
            </a:r>
          </a:p>
          <a:p>
            <a:pPr algn="just"/>
            <a:r>
              <a:rPr lang="es-ES" sz="2000" dirty="0" smtClean="0"/>
              <a:t>-Rehab:</a:t>
            </a:r>
          </a:p>
          <a:p>
            <a:pPr algn="just"/>
            <a:r>
              <a:rPr lang="es-ES" sz="2000" dirty="0" smtClean="0"/>
              <a:t>-Ice mint:</a:t>
            </a:r>
          </a:p>
          <a:p>
            <a:pPr algn="just"/>
            <a:r>
              <a:rPr lang="es-ES" sz="2000" dirty="0" smtClean="0"/>
              <a:t>-Breakfast:</a:t>
            </a:r>
          </a:p>
          <a:p>
            <a:pPr algn="just"/>
            <a:endParaRPr lang="es-E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314" y="2420888"/>
            <a:ext cx="4752528" cy="2274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quien esta dirigido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Re-</a:t>
            </a:r>
            <a:r>
              <a:rPr lang="es-ES" sz="2400" dirty="0" err="1" smtClean="0"/>
              <a:t>birth</a:t>
            </a:r>
            <a:r>
              <a:rPr lang="es-ES" sz="2400" dirty="0" smtClean="0"/>
              <a:t> esta dirigido a personas de 12 años hacia adelante, en especial a </a:t>
            </a:r>
            <a:r>
              <a:rPr lang="es-ES" sz="2400" dirty="0"/>
              <a:t>deportistas  en momentos de alta exigencia física y </a:t>
            </a:r>
            <a:r>
              <a:rPr lang="es-ES" sz="2400" dirty="0" smtClean="0"/>
              <a:t>mental</a:t>
            </a:r>
          </a:p>
          <a:p>
            <a:r>
              <a:rPr lang="es-ES" sz="2400" dirty="0" smtClean="0"/>
              <a:t>      Re-</a:t>
            </a:r>
            <a:r>
              <a:rPr lang="es-ES" sz="2400" dirty="0" err="1" smtClean="0"/>
              <a:t>birth</a:t>
            </a:r>
            <a:r>
              <a:rPr lang="es-ES" sz="2400" dirty="0" smtClean="0"/>
              <a:t> no es recomendable para niños menores de 12 años por su alto contenido de taurina y cafeína que puede provocar hiperactividad, ansiedad, taquicardia y insomnio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7265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35696" y="2299941"/>
            <a:ext cx="504056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s-ES" sz="7200" b="1" i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Re-</a:t>
            </a:r>
            <a:r>
              <a:rPr lang="es-ES" sz="7200" b="1" i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Birth</a:t>
            </a:r>
            <a:endParaRPr lang="es-ES" sz="7200" b="1" i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r>
              <a:rPr lang="es-ES" sz="40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Renace de tus cenizas</a:t>
            </a:r>
            <a:endParaRPr lang="es-ES" sz="4000" b="1" i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83671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Nuestro slogan…..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42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0648"/>
            <a:ext cx="4789729" cy="720079"/>
          </a:xfrm>
        </p:spPr>
        <p:txBody>
          <a:bodyPr/>
          <a:lstStyle/>
          <a:p>
            <a:r>
              <a:rPr lang="es-ES" dirty="0" smtClean="0"/>
              <a:t>El logo de nuestra empresa…</a:t>
            </a:r>
            <a:endParaRPr lang="es-ES" dirty="0"/>
          </a:p>
        </p:txBody>
      </p:sp>
      <p:pic>
        <p:nvPicPr>
          <p:cNvPr id="1026" name="Picture 2" descr="http://1.bp.blogspot.com/-BVyZEwpyT8I/Tyc-jRysJqI/AAAAAAAAAAU/8GfmSNJUq1k/s1600/fenix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5"/>
            <a:ext cx="4752528" cy="475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22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104</TotalTime>
  <Words>175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Ángulos</vt:lpstr>
      <vt:lpstr>Re-birth Energy Drink</vt:lpstr>
      <vt:lpstr>NuESTRO OBJETIVO:</vt:lpstr>
      <vt:lpstr>Producto</vt:lpstr>
      <vt:lpstr>A quien esta dirigido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Re-birth Energy Drink</dc:title>
  <dc:creator>CRA1</dc:creator>
  <cp:lastModifiedBy>CRA1</cp:lastModifiedBy>
  <cp:revision>12</cp:revision>
  <dcterms:created xsi:type="dcterms:W3CDTF">2012-06-22T15:06:57Z</dcterms:created>
  <dcterms:modified xsi:type="dcterms:W3CDTF">2012-06-22T21:45:21Z</dcterms:modified>
</cp:coreProperties>
</file>